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4"/>
  </p:notesMasterIdLst>
  <p:handoutMasterIdLst>
    <p:handoutMasterId r:id="rId5"/>
  </p:handoutMasterIdLst>
  <p:sldIdLst>
    <p:sldId id="331" r:id="rId3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89587" autoAdjust="0"/>
  </p:normalViewPr>
  <p:slideViewPr>
    <p:cSldViewPr snapToGrid="0" showGuides="1">
      <p:cViewPr varScale="1">
        <p:scale>
          <a:sx n="67" d="100"/>
          <a:sy n="67" d="100"/>
        </p:scale>
        <p:origin x="780" y="60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8215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4" y="0"/>
            <a:ext cx="2946347" cy="498215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1602"/>
            <a:ext cx="2946347" cy="498214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4" y="9431602"/>
            <a:ext cx="2946347" cy="498214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8215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4" y="0"/>
            <a:ext cx="2946347" cy="498215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3"/>
            <a:ext cx="5439410" cy="3909864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2"/>
            <a:ext cx="2946347" cy="498214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4" y="9431602"/>
            <a:ext cx="2946347" cy="498214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JW – Jesus as a servant leader, a leader</a:t>
            </a:r>
            <a:r>
              <a:rPr lang="en-GB" baseline="0" dirty="0" smtClean="0"/>
              <a:t> of leader – the other disciples watching on and learning	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280DF-AF3E-4D95-AC54-D3CD5DD85366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1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98140" y="3730681"/>
            <a:ext cx="5343062" cy="492443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600" dirty="0" smtClean="0">
                <a:solidFill>
                  <a:prstClr val="black"/>
                </a:solidFill>
              </a:rPr>
              <a:t>We work best when we work together</a:t>
            </a:r>
            <a:endParaRPr lang="en-GB" sz="2600" dirty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692" y="5780427"/>
            <a:ext cx="11912616" cy="9022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9984" y="1696070"/>
            <a:ext cx="3702360" cy="492443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600" dirty="0" smtClean="0">
                <a:solidFill>
                  <a:prstClr val="black"/>
                </a:solidFill>
              </a:rPr>
              <a:t>One school serving all</a:t>
            </a:r>
            <a:endParaRPr lang="en-GB" sz="26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3688" y="4107640"/>
            <a:ext cx="5160186" cy="129266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600" dirty="0" smtClean="0">
                <a:solidFill>
                  <a:prstClr val="black"/>
                </a:solidFill>
              </a:rPr>
              <a:t>A learning community dedicated to building respectful and responsible citizens and empowering all learners</a:t>
            </a:r>
            <a:endParaRPr lang="en-GB" sz="26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3688" y="329875"/>
            <a:ext cx="5160186" cy="129266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600" dirty="0" smtClean="0">
                <a:solidFill>
                  <a:prstClr val="black"/>
                </a:solidFill>
              </a:rPr>
              <a:t>A community of lifelong learners, responsible global citizens, and champions of our own success</a:t>
            </a:r>
            <a:endParaRPr lang="en-GB" sz="26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36448" y="3083146"/>
            <a:ext cx="3746092" cy="492443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600" dirty="0" smtClean="0">
                <a:solidFill>
                  <a:prstClr val="black"/>
                </a:solidFill>
              </a:rPr>
              <a:t>Hand in hand we learn</a:t>
            </a:r>
            <a:endParaRPr lang="en-GB" sz="26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8140" y="2665821"/>
            <a:ext cx="4786049" cy="492443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600" dirty="0" smtClean="0">
                <a:solidFill>
                  <a:prstClr val="black"/>
                </a:solidFill>
              </a:rPr>
              <a:t>Together we make the difference</a:t>
            </a:r>
            <a:endParaRPr lang="en-GB" sz="26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140" y="326210"/>
            <a:ext cx="4786049" cy="89255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600" dirty="0" smtClean="0">
                <a:solidFill>
                  <a:prstClr val="black"/>
                </a:solidFill>
              </a:rPr>
              <a:t>A building with four walls and tomorrow inside</a:t>
            </a:r>
            <a:endParaRPr lang="en-GB" sz="26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8140" y="4847879"/>
            <a:ext cx="5493870" cy="89255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600" dirty="0" smtClean="0">
                <a:solidFill>
                  <a:prstClr val="black"/>
                </a:solidFill>
              </a:rPr>
              <a:t>Love and encourage one another working to be the best that we can be</a:t>
            </a:r>
            <a:endParaRPr lang="en-GB" sz="26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50734" y="2154588"/>
            <a:ext cx="3746093" cy="492443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600" dirty="0" smtClean="0">
                <a:solidFill>
                  <a:prstClr val="black"/>
                </a:solidFill>
              </a:rPr>
              <a:t>Let your light shine</a:t>
            </a:r>
            <a:endParaRPr lang="en-GB" sz="2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65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template" id="{30DBBF30-EDA2-4408-9702-3B0A8AED6F12}" vid="{0F128B79-39D4-4007-9EC6-E245A2CC91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A1AFEDE-5CAF-4D05-AC35-0F55C5366E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slides</Template>
  <TotalTime>0</TotalTime>
  <Words>98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Cloud skipper design template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2016-04-15T11:19:30Z</dcterms:created>
  <dcterms:modified xsi:type="dcterms:W3CDTF">2018-10-08T09:26:25Z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TC034605089991</vt:lpwstr>
  </property>
</Properties>
</file>